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1140" r:id="rId4"/>
    <p:sldId id="1142" r:id="rId5"/>
    <p:sldId id="1149" r:id="rId6"/>
    <p:sldId id="1150" r:id="rId7"/>
    <p:sldId id="1151" r:id="rId8"/>
    <p:sldId id="1152" r:id="rId9"/>
    <p:sldId id="1153" r:id="rId10"/>
  </p:sldIdLst>
  <p:sldSz cx="12190095" cy="6858000"/>
  <p:notesSz cx="6858000" cy="9144000"/>
  <p:custDataLst>
    <p:tags r:id="rId15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  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8273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讨论了如今越来越多孩子花大量时间看电子屏幕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家长对此感到担忧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一些政府也采取行动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且研究表明屏幕使用时长与孩子的健康有关。</a:t>
            </a:r>
            <a:endParaRPr lang="zh-CN" altLang="zh-CN" sz="10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54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05364" y="2223347"/>
            <a:ext cx="1498283" cy="3653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720" y="908720"/>
            <a:ext cx="10576972" cy="11163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7474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Nowadays, more and more kids are spending a lot of time looking at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screens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Smartphones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iPads and computers have become popular toys for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kids start using them, it’s really challenging to stop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play fun games, watch interesting videos and talk with friends on apps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060848"/>
            <a:ext cx="11485848" cy="2147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1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busy with their work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1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Governments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taking action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1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much screen time is bad for health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1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easily lose themselves in them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1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no idea about what they should do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0854" y="2053594"/>
            <a:ext cx="11485848" cy="216749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2558" y="4200878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solidFill>
                  <a:srgbClr val="00B0F0"/>
                </a:solidFill>
              </a:rPr>
              <a:t>1</a:t>
            </a:r>
            <a:r>
              <a:rPr lang="en-US" altLang="zh-CN" sz="2400" b="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sz="2400" b="0" dirty="0"/>
          </a:p>
        </p:txBody>
      </p:sp>
      <p:sp>
        <p:nvSpPr>
          <p:cNvPr id="6" name="矩形 5"/>
          <p:cNvSpPr/>
          <p:nvPr/>
        </p:nvSpPr>
        <p:spPr>
          <a:xfrm>
            <a:off x="939025" y="4232292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D</a:t>
            </a:r>
            <a:endParaRPr lang="zh-CN" altLang="en-US" sz="2000" dirty="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4674381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根据第一段中的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play fun games, watch interesting videos and talk with friends on apps.”</a:t>
            </a:r>
            <a:r>
              <a:rPr lang="zh-CN" altLang="zh-CN" sz="20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孩子们玩游戏、看视频、聊天</a:t>
            </a:r>
            <a:r>
              <a:rPr lang="en-US" altLang="zh-CN" sz="20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很容易沉迷其中。</a:t>
            </a:r>
            <a:r>
              <a:rPr lang="en-US" altLang="zh-CN" sz="20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pc="-150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000" b="1" spc="-150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孩子们很容易沉迷其中。</a:t>
            </a:r>
            <a:r>
              <a:rPr lang="en-US" altLang="zh-CN" sz="2000" b="1" spc="-150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000" b="1" spc="-15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语境。故选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35673"/>
            <a:ext cx="11485848" cy="1307474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 are quite worried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1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want to find ways to cut down their kids’ screen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mums, Daisy and Clare, made a group on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WeChat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hoped to find good ways to keep their children from spending too much time on 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screens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many other parents joined in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284126"/>
            <a:ext cx="11485848" cy="2147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1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busy with their work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1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Governments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taking action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1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much screen time is bad for health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1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easily lose themselves in them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1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no idea about what they should do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0854" y="2276872"/>
            <a:ext cx="11485848" cy="216749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7980" y="4431830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 smtClean="0">
                <a:solidFill>
                  <a:srgbClr val="00B0F0"/>
                </a:solidFill>
              </a:rPr>
              <a:t>2</a:t>
            </a:r>
            <a:r>
              <a:rPr lang="en-US" altLang="zh-CN" sz="24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sz="2400" b="0" dirty="0"/>
          </a:p>
        </p:txBody>
      </p:sp>
      <p:sp>
        <p:nvSpPr>
          <p:cNvPr id="6" name="矩形 5"/>
          <p:cNvSpPr/>
          <p:nvPr/>
        </p:nvSpPr>
        <p:spPr>
          <a:xfrm>
            <a:off x="1034829" y="4468485"/>
            <a:ext cx="364202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dirty="0"/>
              <a:t>E</a:t>
            </a:r>
            <a:endParaRPr lang="zh-CN" altLang="en-US" sz="2100" dirty="0"/>
          </a:p>
        </p:txBody>
      </p:sp>
      <p:sp>
        <p:nvSpPr>
          <p:cNvPr id="7" name="内容占位符 2"/>
          <p:cNvSpPr txBox="1"/>
          <p:nvPr/>
        </p:nvSpPr>
        <p:spPr bwMode="auto">
          <a:xfrm>
            <a:off x="360854" y="4876805"/>
            <a:ext cx="11485848" cy="1000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根据第二段中的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parents are quite worried.”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家长们很担忧但不知道该怎么做。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1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1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他们不知道自己该做什么。</a:t>
            </a:r>
            <a:r>
              <a:rPr lang="en-US" altLang="zh-CN" sz="21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Florida, there is a law that doesn’t let kids under 14 use social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media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Britain, the government may not allow selling phones to kids under 16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916832"/>
            <a:ext cx="11485848" cy="2441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busy with their work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Governments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taking action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much screen time is bad for health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easily lose themselves in them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no idea about what they should do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0854" y="1926830"/>
            <a:ext cx="11485848" cy="244862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7980" y="4397326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 smtClean="0">
                <a:solidFill>
                  <a:srgbClr val="00B0F0"/>
                </a:solidFill>
              </a:rPr>
              <a:t>3</a:t>
            </a:r>
            <a:r>
              <a:rPr lang="en-US" altLang="zh-CN" sz="24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sz="2400" b="0" dirty="0"/>
          </a:p>
        </p:txBody>
      </p:sp>
      <p:sp>
        <p:nvSpPr>
          <p:cNvPr id="6" name="矩形 5"/>
          <p:cNvSpPr/>
          <p:nvPr/>
        </p:nvSpPr>
        <p:spPr>
          <a:xfrm>
            <a:off x="1047653" y="4440435"/>
            <a:ext cx="364202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dirty="0"/>
              <a:t>B</a:t>
            </a:r>
            <a:endParaRPr lang="zh-CN" altLang="en-US" sz="2100" dirty="0"/>
          </a:p>
        </p:txBody>
      </p:sp>
      <p:pic>
        <p:nvPicPr>
          <p:cNvPr id="7" name="箭头右.eps" descr="id:214748781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907030" y="5660946"/>
            <a:ext cx="504825" cy="396875"/>
          </a:xfrm>
          <a:prstGeom prst="rect">
            <a:avLst/>
          </a:prstGeom>
        </p:spPr>
      </p:pic>
      <p:sp>
        <p:nvSpPr>
          <p:cNvPr id="8" name="内容占位符 3"/>
          <p:cNvSpPr txBox="1"/>
          <p:nvPr/>
        </p:nvSpPr>
        <p:spPr bwMode="auto">
          <a:xfrm>
            <a:off x="360854" y="4797152"/>
            <a:ext cx="11485848" cy="1772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根据第三段中的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Florida, there is a law that doesn’t let kids under 14 use social media. And in Britain, the government may not </a:t>
            </a:r>
            <a:r>
              <a:rPr lang="en-US" altLang="zh-CN" sz="21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allow selling</a:t>
            </a:r>
            <a:r>
              <a:rPr lang="en-US" altLang="zh-CN" sz="2100" b="1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phones to kids under 16.”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这里在说政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sz="21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sz="2100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llow</a:t>
            </a:r>
            <a:r>
              <a:rPr lang="en-US" altLang="zh-CN" sz="21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sz="21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1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1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允许做某事</a:t>
            </a:r>
            <a:r>
              <a:rPr lang="zh-CN" altLang="zh-CN" sz="21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1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allow</a:t>
            </a:r>
            <a:r>
              <a:rPr lang="en-US" altLang="zh-CN" sz="21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sz="21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1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1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1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允许某人做某事</a:t>
            </a:r>
            <a:endParaRPr lang="zh-CN" altLang="zh-CN" sz="2100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府采取的行动。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1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1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政府正在采取行动。</a:t>
            </a:r>
            <a:r>
              <a:rPr lang="en-US" altLang="zh-CN" sz="21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11498"/>
            <a:ext cx="11485848" cy="1365374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more, some studies have shown that there is a link between screen time and children’s health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Kids who spend too much time on screens may have health problems, like bad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eyesight</a:t>
            </a:r>
            <a:r>
              <a:rPr lang="en-US" altLang="zh-CN" sz="22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are not sure if screen time is the only reason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348880"/>
            <a:ext cx="11485848" cy="2147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1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busy with their work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1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Governments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taking action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1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much screen time is bad for health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1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easily lose themselves in them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1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no idea about what they should do</a:t>
            </a:r>
            <a:r>
              <a:rPr lang="en-US" altLang="zh-CN" sz="2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0854" y="2348880"/>
            <a:ext cx="11485848" cy="216749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7980" y="4525633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 smtClean="0">
                <a:solidFill>
                  <a:srgbClr val="00B0F0"/>
                </a:solidFill>
              </a:rPr>
              <a:t>4</a:t>
            </a:r>
            <a:r>
              <a:rPr lang="en-US" altLang="zh-CN" sz="2400" b="0" dirty="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　</a:t>
            </a:r>
            <a:endParaRPr lang="zh-CN" altLang="en-US" sz="2400" b="0" dirty="0"/>
          </a:p>
        </p:txBody>
      </p:sp>
      <p:sp>
        <p:nvSpPr>
          <p:cNvPr id="7" name="矩形 6"/>
          <p:cNvSpPr/>
          <p:nvPr/>
        </p:nvSpPr>
        <p:spPr>
          <a:xfrm>
            <a:off x="1040439" y="4537576"/>
            <a:ext cx="37863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dirty="0"/>
              <a:t>C</a:t>
            </a:r>
            <a:endParaRPr lang="zh-CN" altLang="en-US" sz="2100" dirty="0"/>
          </a:p>
        </p:txBody>
      </p:sp>
      <p:sp>
        <p:nvSpPr>
          <p:cNvPr id="8" name="内容占位符 5"/>
          <p:cNvSpPr txBox="1"/>
          <p:nvPr/>
        </p:nvSpPr>
        <p:spPr bwMode="auto">
          <a:xfrm>
            <a:off x="360854" y="4941771"/>
            <a:ext cx="11485848" cy="1727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根据第四段中的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“some studies have shown that there is a link between screen time and children’s health”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“Kids who spend too much time on screens may have health problems, like bad eyesight.”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这里在说长时间看屏幕对健康有害。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1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sz="21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长时间看屏幕对健康有害。</a:t>
            </a:r>
            <a:r>
              <a:rPr lang="en-US" altLang="zh-CN" sz="2100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Do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think spending lots of time on screens is good or bad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more than 15 words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</a:t>
            </a:r>
            <a:endParaRPr lang="en-US" altLang="zh-CN" u="sng" dirty="0" smtClean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4606" y="2079432"/>
            <a:ext cx="3215215" cy="365609"/>
          </a:xfrm>
          <a:prstGeom prst="rect">
            <a:avLst/>
          </a:prstGeom>
        </p:spPr>
      </p:pic>
      <p:sp>
        <p:nvSpPr>
          <p:cNvPr id="4" name="内容占位符 6"/>
          <p:cNvSpPr txBox="1"/>
          <p:nvPr/>
        </p:nvSpPr>
        <p:spPr bwMode="auto">
          <a:xfrm>
            <a:off x="424754" y="2939532"/>
            <a:ext cx="1135908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good because we can learn something new./It is bad because it harms eyesight and wastes time.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4471" y="1988840"/>
            <a:ext cx="11485848" cy="1800200"/>
          </a:xfrm>
          <a:prstGeom prst="rect">
            <a:avLst/>
          </a:prstGeom>
        </p:spPr>
      </p:pic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任务型阅读一般采用如下步骤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速读全文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重点读空白处前后两句话抓三大线索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逻辑关系词、代词指代、重复关键词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分析选项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预判内容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代入选项验证语法、语义、逻辑是否符合。</a:t>
            </a:r>
            <a:endParaRPr lang="zh-CN" altLang="zh-CN" sz="10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988840"/>
            <a:ext cx="1368152" cy="4191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COMMONDATA" val="eyJoZGlkIjoiNWZhMmFmYjFhZTExNGRmOWQxZTA4YjM1ZTllY2ZmMDAifQ==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3010</Words>
  <Application>WPS 演示</Application>
  <PresentationFormat>自定义</PresentationFormat>
  <Paragraphs>72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2025-09-16T14:44:47Z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2052-12.1.0.15120</vt:lpwstr>
  </property>
  <property fmtid="{D5CDD505-2E9C-101B-9397-08002B2CF9AE}" pid="3" name="ICV">
    <vt:lpwstr>F036A0437B484EF08A89708EBB9EB7F5_12</vt:lpwstr>
  </property>
</Properties>
</file>